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46" r:id="rId3"/>
    <p:sldId id="947" r:id="rId4"/>
    <p:sldId id="948" r:id="rId5"/>
    <p:sldId id="949" r:id="rId7"/>
    <p:sldId id="950" r:id="rId8"/>
    <p:sldId id="952" r:id="rId9"/>
    <p:sldId id="954" r:id="rId10"/>
    <p:sldId id="968" r:id="rId11"/>
    <p:sldId id="955" r:id="rId12"/>
    <p:sldId id="969" r:id="rId13"/>
    <p:sldId id="970" r:id="rId14"/>
    <p:sldId id="971" r:id="rId15"/>
    <p:sldId id="864" r:id="rId16"/>
    <p:sldId id="479" r:id="rId17"/>
    <p:sldId id="452" r:id="rId18"/>
    <p:sldId id="480" r:id="rId19"/>
    <p:sldId id="921" r:id="rId20"/>
    <p:sldId id="922" r:id="rId21"/>
    <p:sldId id="755" r:id="rId22"/>
    <p:sldId id="756" r:id="rId23"/>
    <p:sldId id="923" r:id="rId24"/>
    <p:sldId id="92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androidx中的Fragment懒加载方案</a:t>
            </a:r>
            <a:endParaRPr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3075" y="115570"/>
            <a:ext cx="6997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FragmentPagerAdapter变动</a:t>
            </a:r>
            <a:endParaRPr lang="zh-CN" altLang="en-US"/>
          </a:p>
        </p:txBody>
      </p:sp>
      <p:pic>
        <p:nvPicPr>
          <p:cNvPr id="3" name="图片 2" descr="F{F9]WAB70ET_D}EC5S2F~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601980"/>
            <a:ext cx="10058400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~~EF]UWM2~_H1V]XDW5RA(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104140"/>
            <a:ext cx="10058400" cy="6383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8800" y="2063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懒加载新方案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8800" y="762000"/>
            <a:ext cx="10102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综上，过去使用setUserVisibleHint来控制Fragment懒加载，在最新版的FragmentPagerAdapter里有新思路，可以切换到BEHAVIOR_RESUME_ONLY_CURRENT_FRAGMENT模式，在FragmentonResume里判断，更符合显示逻辑；</a:t>
            </a:r>
            <a:endParaRPr lang="zh-CN" altLang="en-US"/>
          </a:p>
          <a:p>
            <a:r>
              <a:rPr lang="zh-CN" altLang="en-US"/>
              <a:t>切换到BEHAVIOR_RESUME_ONLY_CURRENT_FRAGMENT模式，需要调用俩参数的构造方法：</a:t>
            </a:r>
            <a:endParaRPr lang="zh-CN" altLang="en-US"/>
          </a:p>
        </p:txBody>
      </p:sp>
      <p:pic>
        <p:nvPicPr>
          <p:cNvPr id="4" name="图片 3" descr="FZ{UJVWS1H[}RLCPEKR8VS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161540"/>
            <a:ext cx="10058400" cy="2743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3110" y="4591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为什么需要延迟加载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3110" y="1206500"/>
            <a:ext cx="95840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在Viewpager中，默认加载下一页的数据，比如在Page1页面时，会加载下一页的Page2一般我们结合Viewpager、fragment、tablayout一起联合使用；</a:t>
            </a:r>
            <a:endParaRPr lang="zh-CN" altLang="en-US"/>
          </a:p>
          <a:p>
            <a:r>
              <a:rPr lang="zh-CN" altLang="en-US"/>
              <a:t>fragment加载数据时，我们习惯从 onViewCreated() 回调方法中，进行数据的加载（比如：请求网络）,如果在Page1时，这个时候 Page2 的 onViewCreated() 会执行，如果用户不进行 Page2 的访问，会造成一定的资源浪费，用户体验不是很好；</a:t>
            </a:r>
            <a:endParaRPr lang="zh-CN" altLang="en-US"/>
          </a:p>
          <a:p>
            <a:r>
              <a:rPr lang="zh-CN" altLang="en-US"/>
              <a:t>所以，最好的方式是用户滑动具体某个页面时（比如Page3），才去加载（Page3）的页面数据；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96595" y="222885"/>
            <a:ext cx="9103360" cy="158813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en-US" altLang="zh-CN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</a:t>
            </a: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延迟加载的场景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Viewpager + Tablayout 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FragmentManager + FragmentTransaction+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Fragment中的setUserVisibleHint()与onHiddenChanged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G}DX(Z]HT13}]26GTC4VNH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6595" y="1966595"/>
            <a:ext cx="10058400" cy="1838325"/>
          </a:xfrm>
          <a:prstGeom prst="rect">
            <a:avLst/>
          </a:prstGeom>
        </p:spPr>
      </p:pic>
      <p:pic>
        <p:nvPicPr>
          <p:cNvPr id="4" name="图片 3" descr="A_U@E0A57`Y(7)QO`}S`P3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" y="3804920"/>
            <a:ext cx="10058400" cy="2596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6"/>
          <p:cNvSpPr txBox="1"/>
          <p:nvPr>
            <p:custDataLst>
              <p:tags r:id="rId1"/>
            </p:custDataLst>
          </p:nvPr>
        </p:nvSpPr>
        <p:spPr>
          <a:xfrm>
            <a:off x="858520" y="736600"/>
            <a:ext cx="6584950" cy="13398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androidx中的Fragment懒加载方案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setMaxLifecycle()方法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懒加载的新方案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520" y="368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生命周期状态理解</a:t>
            </a:r>
            <a:endParaRPr lang="zh-CN" altLang="en-US"/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858520" y="2441575"/>
            <a:ext cx="8940165" cy="22148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INITIALIZING 初始状态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CREATED 已创建状态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ACTIVITY_CREATED 完全创建，但是没有started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STARTED 创建并启动，可见不可操作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RESUMED 创建启动并可操作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{0943778C-CBD5-054D-A3A6-28DED1F80387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1986280"/>
            <a:ext cx="8798560" cy="28854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0920" y="54165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探究与生命周期对应关系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73125" y="3873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Lifecycle的状态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3125" y="909320"/>
            <a:ext cx="98647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Lifecycle是Android Jetpack中的架构组件之一，用于帮助我们方便地管理Activity和Fragment的生命周期</a:t>
            </a:r>
            <a:endParaRPr lang="zh-CN" altLang="en-US"/>
          </a:p>
        </p:txBody>
      </p:sp>
      <p:pic>
        <p:nvPicPr>
          <p:cNvPr id="4" name="图片 3" descr="%C2`X5NO_4(Y`ESR25F~S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1554480"/>
            <a:ext cx="10058400" cy="5011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75"/>
            <a:ext cx="12191365" cy="6142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7660" y="101600"/>
            <a:ext cx="4001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探究</a:t>
            </a:r>
            <a:r>
              <a:rPr lang="en-US" altLang="zh-CN">
                <a:sym typeface="+mn-ea"/>
              </a:rPr>
              <a:t>LifeCyle.State</a:t>
            </a:r>
            <a:r>
              <a:rPr lang="zh-CN" altLang="en-US">
                <a:sym typeface="+mn-ea"/>
              </a:rPr>
              <a:t>与生命周期对应关系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13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e3eba73c-185c-4bb3-9baa-675c405a2f46}"/>
  <p:tag name="KSO_WM_UNIT_TEXTBOXSTYLE_TEMPLATEID" val="3132705"/>
  <p:tag name="KSO_WM_UNIT_TEXTBOXSTYLE_TYPE" val="8"/>
</p:tagLst>
</file>

<file path=ppt/tags/tag1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8b5d462c-a6e6-4117-84ae-32286001a555}"/>
  <p:tag name="KSO_WM_UNIT_TEXTBOXSTYLE_TEMPLATEID" val="3132796"/>
  <p:tag name="KSO_WM_UNIT_TEXTBOXSTYLE_TYPE" val="8"/>
</p:tagLst>
</file>

<file path=ppt/tags/tag12.xml><?xml version="1.0" encoding="utf-8"?>
<p:tagLst xmlns:p="http://schemas.openxmlformats.org/presentationml/2006/main">
  <p:tag name="REFSHAPE" val="393498068"/>
  <p:tag name="KSO_WM_UNIT_PLACING_PICTURE_USER_VIEWPORT" val="{&quot;height&quot;:7892,&quot;width&quot;:15840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：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"/>
  <p:tag name="KSO_WM_UNIT_NOCLEAR" val="1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80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f4a5e16f-7640-4f6c-a5cf-ed368901b50e}"/>
  <p:tag name="KSO_WM_UNIT_TEXTBOXSTYLE_TEMPLATEID" val="3131894"/>
  <p:tag name="KSO_WM_UNIT_TEXTBOXSTYLE_TYPE" val="9"/>
</p:tagLst>
</file>

<file path=ppt/tags/tag9.xml><?xml version="1.0" encoding="utf-8"?>
<p:tagLst xmlns:p="http://schemas.openxmlformats.org/presentationml/2006/main">
  <p:tag name="REFSHAPE" val="348100564"/>
  <p:tag name="KSO_WM_UNIT_PLACING_PICTURE_USER_VIEWPORT" val="{&quot;height&quot;:2895,&quot;width&quot;:153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WPS 演示</Application>
  <PresentationFormat>宽屏</PresentationFormat>
  <Paragraphs>186</Paragraphs>
  <Slides>22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等线</vt:lpstr>
      <vt:lpstr>Yu Gothic UI Light</vt:lpstr>
      <vt:lpstr>Times New Roman</vt:lpstr>
      <vt:lpstr>Wingdings</vt:lpstr>
      <vt:lpstr>Arial Unicode MS</vt:lpstr>
      <vt:lpstr>等线 Light</vt:lpstr>
      <vt:lpstr>Gill Sans</vt:lpstr>
      <vt:lpstr>Roboto Condensed</vt:lpstr>
      <vt:lpstr>Segoe Print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401</cp:revision>
  <dcterms:created xsi:type="dcterms:W3CDTF">2016-08-30T15:34:00Z</dcterms:created>
  <dcterms:modified xsi:type="dcterms:W3CDTF">2020-03-16T10:13:59Z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